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8" r:id="rId3"/>
    <p:sldId id="265" r:id="rId4"/>
    <p:sldId id="269" r:id="rId5"/>
    <p:sldId id="258" r:id="rId6"/>
    <p:sldId id="259" r:id="rId7"/>
    <p:sldId id="270" r:id="rId8"/>
    <p:sldId id="271" r:id="rId9"/>
    <p:sldId id="272" r:id="rId10"/>
    <p:sldId id="273" r:id="rId11"/>
    <p:sldId id="274" r:id="rId12"/>
    <p:sldId id="275" r:id="rId13"/>
    <p:sldId id="278" r:id="rId14"/>
    <p:sldId id="2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4E8"/>
    <a:srgbClr val="DBF4CA"/>
    <a:srgbClr val="DBE9CD"/>
    <a:srgbClr val="EAE8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6436" autoAdjust="0"/>
  </p:normalViewPr>
  <p:slideViewPr>
    <p:cSldViewPr snapToGrid="0">
      <p:cViewPr varScale="1">
        <p:scale>
          <a:sx n="159" d="100"/>
          <a:sy n="159" d="100"/>
        </p:scale>
        <p:origin x="388" y="100"/>
      </p:cViewPr>
      <p:guideLst/>
    </p:cSldViewPr>
  </p:slideViewPr>
  <p:outlineViewPr>
    <p:cViewPr>
      <p:scale>
        <a:sx n="33" d="100"/>
        <a:sy n="33" d="100"/>
      </p:scale>
      <p:origin x="0" y="-733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4928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B144D6C-2361-4069-89D9-B90898426E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ABCE8F-13B6-4041-A0C5-A311DD7858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03276-55BB-40ED-BB8B-878BC3BA6998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06CE1-7114-446B-B384-47BE2C39F3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2E50E8-DC04-4997-8F6E-C3869C0251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65782-EC3D-46B9-BF28-D460FA272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0312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8716A-9AA1-4737-8475-8931B3DEA5E3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A206B-ED20-42CE-B0F2-11AE32B434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842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14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51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092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043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94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204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773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610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25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1BABB93-E3EF-4C50-BD8F-5DE30B0C7979}"/>
              </a:ext>
            </a:extLst>
          </p:cNvPr>
          <p:cNvGrpSpPr/>
          <p:nvPr userDrawn="1"/>
        </p:nvGrpSpPr>
        <p:grpSpPr>
          <a:xfrm>
            <a:off x="0" y="0"/>
            <a:ext cx="12192000" cy="6866467"/>
            <a:chOff x="0" y="-8467"/>
            <a:chExt cx="12192000" cy="6866467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6939DEB-F059-435E-BEBB-D0DD95E2B631}"/>
                </a:ext>
              </a:extLst>
            </p:cNvPr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4B2039A-D055-4B92-9463-D7344C346A82}"/>
                </a:ext>
              </a:extLst>
            </p:cNvPr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23">
              <a:extLst>
                <a:ext uri="{FF2B5EF4-FFF2-40B4-BE49-F238E27FC236}">
                  <a16:creationId xmlns:a16="http://schemas.microsoft.com/office/drawing/2014/main" id="{429F5A66-A2B4-4D32-8209-D2E1616AD210}"/>
                </a:ext>
              </a:extLst>
            </p:cNvPr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0070C0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25">
              <a:extLst>
                <a:ext uri="{FF2B5EF4-FFF2-40B4-BE49-F238E27FC236}">
                  <a16:creationId xmlns:a16="http://schemas.microsoft.com/office/drawing/2014/main" id="{A83D8658-3B67-47BB-B957-B2FF6E2A3464}"/>
                </a:ext>
              </a:extLst>
            </p:cNvPr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928F1EF6-FA00-4440-971B-E5ACAA99251C}"/>
                </a:ext>
              </a:extLst>
            </p:cNvPr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002060">
                <a:alpha val="72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27">
              <a:extLst>
                <a:ext uri="{FF2B5EF4-FFF2-40B4-BE49-F238E27FC236}">
                  <a16:creationId xmlns:a16="http://schemas.microsoft.com/office/drawing/2014/main" id="{8FE11420-7377-4C68-A1D5-0129EB0F7D5D}"/>
                </a:ext>
              </a:extLst>
            </p:cNvPr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8">
              <a:extLst>
                <a:ext uri="{FF2B5EF4-FFF2-40B4-BE49-F238E27FC236}">
                  <a16:creationId xmlns:a16="http://schemas.microsoft.com/office/drawing/2014/main" id="{F3680030-96A7-489D-AE83-C56300BC31F8}"/>
                </a:ext>
              </a:extLst>
            </p:cNvPr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Rectangle 29">
              <a:extLst>
                <a:ext uri="{FF2B5EF4-FFF2-40B4-BE49-F238E27FC236}">
                  <a16:creationId xmlns:a16="http://schemas.microsoft.com/office/drawing/2014/main" id="{1839AE93-635C-4F69-A62B-9A61692F1418}"/>
                </a:ext>
              </a:extLst>
            </p:cNvPr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6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67" name="Isosceles Triangle 66">
              <a:extLst>
                <a:ext uri="{FF2B5EF4-FFF2-40B4-BE49-F238E27FC236}">
                  <a16:creationId xmlns:a16="http://schemas.microsoft.com/office/drawing/2014/main" id="{57EE5312-84BB-4F09-A5C3-ACC7B4DB190F}"/>
                </a:ext>
              </a:extLst>
            </p:cNvPr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B0F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67">
              <a:extLst>
                <a:ext uri="{FF2B5EF4-FFF2-40B4-BE49-F238E27FC236}">
                  <a16:creationId xmlns:a16="http://schemas.microsoft.com/office/drawing/2014/main" id="{FE73865B-740A-4DB3-94AD-556E28998B04}"/>
                </a:ext>
              </a:extLst>
            </p:cNvPr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8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123087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17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83471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862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0109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692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62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07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461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195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206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77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276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0681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3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481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0070C0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002060">
                <a:alpha val="72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6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B0F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8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4220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B0F0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rVkZmNg7ps?feature=oembed" TargetMode="Externa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F4E542EA-3B8D-41CF-B2D0-5B0931CAD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439" y="851481"/>
            <a:ext cx="5155038" cy="515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65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0999" y="365279"/>
            <a:ext cx="4244802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Budget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C34BCE9-3101-47CB-9A4D-AC887AE12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106441"/>
              </p:ext>
            </p:extLst>
          </p:nvPr>
        </p:nvGraphicFramePr>
        <p:xfrm>
          <a:off x="568960" y="1512997"/>
          <a:ext cx="7125081" cy="44854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1881">
                  <a:extLst>
                    <a:ext uri="{9D8B030D-6E8A-4147-A177-3AD203B41FA5}">
                      <a16:colId xmlns:a16="http://schemas.microsoft.com/office/drawing/2014/main" val="2582256341"/>
                    </a:ext>
                  </a:extLst>
                </a:gridCol>
                <a:gridCol w="4013200">
                  <a:extLst>
                    <a:ext uri="{9D8B030D-6E8A-4147-A177-3AD203B41FA5}">
                      <a16:colId xmlns:a16="http://schemas.microsoft.com/office/drawing/2014/main" val="563219129"/>
                    </a:ext>
                  </a:extLst>
                </a:gridCol>
              </a:tblGrid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Game Development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£25,000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558166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Coding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£4,166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199825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Localisation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172889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QA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6799698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PR + Marketing</a:t>
                      </a:r>
                    </a:p>
                    <a:p>
                      <a:r>
                        <a:rPr lang="en-GB" sz="1200" dirty="0"/>
                        <a:t>PR, Targeted Advertising, Marketing Spend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796340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Porting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595578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729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4517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3031" y="633984"/>
            <a:ext cx="4244802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Funding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C34BCE9-3101-47CB-9A4D-AC887AE12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426762"/>
              </p:ext>
            </p:extLst>
          </p:nvPr>
        </p:nvGraphicFramePr>
        <p:xfrm>
          <a:off x="822158" y="2098384"/>
          <a:ext cx="7153894" cy="2563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0694">
                  <a:extLst>
                    <a:ext uri="{9D8B030D-6E8A-4147-A177-3AD203B41FA5}">
                      <a16:colId xmlns:a16="http://schemas.microsoft.com/office/drawing/2014/main" val="2582256341"/>
                    </a:ext>
                  </a:extLst>
                </a:gridCol>
                <a:gridCol w="4013200">
                  <a:extLst>
                    <a:ext uri="{9D8B030D-6E8A-4147-A177-3AD203B41FA5}">
                      <a16:colId xmlns:a16="http://schemas.microsoft.com/office/drawing/2014/main" val="563219129"/>
                    </a:ext>
                  </a:extLst>
                </a:gridCol>
              </a:tblGrid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Studio Investment</a:t>
                      </a:r>
                      <a:endParaRPr lang="en-GB" sz="11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£££££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558166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Publisher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£25,000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199825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dirty="0"/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172889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1" dirty="0"/>
                        <a:t>TOTAL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b="1" dirty="0"/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729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6330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3031" y="633984"/>
            <a:ext cx="4244802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Recap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7E6C96-C12A-4484-8E18-120969539608}"/>
              </a:ext>
            </a:extLst>
          </p:cNvPr>
          <p:cNvSpPr txBox="1"/>
          <p:nvPr/>
        </p:nvSpPr>
        <p:spPr>
          <a:xfrm>
            <a:off x="720612" y="1364607"/>
            <a:ext cx="7845552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What is it?</a:t>
            </a:r>
            <a:endParaRPr lang="en-GB" dirty="0"/>
          </a:p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Why is it fun?</a:t>
            </a:r>
          </a:p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Why would someone want to play it?</a:t>
            </a:r>
          </a:p>
        </p:txBody>
      </p:sp>
    </p:spTree>
    <p:extLst>
      <p:ext uri="{BB962C8B-B14F-4D97-AF65-F5344CB8AC3E}">
        <p14:creationId xmlns:p14="http://schemas.microsoft.com/office/powerpoint/2010/main" val="2212517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2156" y="471134"/>
            <a:ext cx="8596668" cy="890016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Looking For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386F0-F0B3-4CF9-85F3-C0D5E06A1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371" y="1602347"/>
            <a:ext cx="8596668" cy="2876448"/>
          </a:xfrm>
        </p:spPr>
        <p:txBody>
          <a:bodyPr>
            <a:normAutofit/>
          </a:bodyPr>
          <a:lstStyle/>
          <a:p>
            <a:r>
              <a:rPr lang="en-GB" dirty="0"/>
              <a:t>Development Funding </a:t>
            </a:r>
          </a:p>
          <a:p>
            <a:r>
              <a:rPr lang="en-GB" dirty="0"/>
              <a:t>Store support</a:t>
            </a:r>
          </a:p>
          <a:p>
            <a:r>
              <a:rPr lang="en-GB" dirty="0"/>
              <a:t>Marketing support</a:t>
            </a:r>
          </a:p>
          <a:p>
            <a:r>
              <a:rPr lang="en-GB" dirty="0"/>
              <a:t>A partner who understands us and our game</a:t>
            </a:r>
          </a:p>
          <a:p>
            <a:pPr marL="0" indent="0" algn="ctr">
              <a:buNone/>
            </a:pP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427664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439" y="3185595"/>
            <a:ext cx="8596668" cy="964046"/>
          </a:xfrm>
        </p:spPr>
        <p:txBody>
          <a:bodyPr>
            <a:normAutofit fontScale="90000"/>
          </a:bodyPr>
          <a:lstStyle/>
          <a:p>
            <a:pPr algn="ctr"/>
            <a:r>
              <a:rPr lang="en-GB" sz="6000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386F0-F0B3-4CF9-85F3-C0D5E06A1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439" y="5405404"/>
            <a:ext cx="8596668" cy="96404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400" dirty="0"/>
              <a:t>Contact:</a:t>
            </a:r>
          </a:p>
          <a:p>
            <a:pPr marL="0" indent="0" algn="ctr">
              <a:buNone/>
            </a:pPr>
            <a:r>
              <a:rPr lang="en-GB" sz="1400" dirty="0"/>
              <a:t>creativeforce532@gmail.com</a:t>
            </a:r>
          </a:p>
        </p:txBody>
      </p:sp>
    </p:spTree>
    <p:extLst>
      <p:ext uri="{BB962C8B-B14F-4D97-AF65-F5344CB8AC3E}">
        <p14:creationId xmlns:p14="http://schemas.microsoft.com/office/powerpoint/2010/main" val="2234845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DB5D4B-4A84-4A4F-A330-04D2D3E18DBA}"/>
              </a:ext>
            </a:extLst>
          </p:cNvPr>
          <p:cNvSpPr txBox="1">
            <a:spLocks/>
          </p:cNvSpPr>
          <p:nvPr/>
        </p:nvSpPr>
        <p:spPr>
          <a:xfrm>
            <a:off x="1444365" y="2916767"/>
            <a:ext cx="7766936" cy="1024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6000" dirty="0">
                <a:solidFill>
                  <a:srgbClr val="00B0F0"/>
                </a:solidFill>
              </a:rPr>
              <a:t>Creative Force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BE0F7B2-CA25-45D4-B0B6-E1ABB990FD33}"/>
              </a:ext>
            </a:extLst>
          </p:cNvPr>
          <p:cNvSpPr txBox="1">
            <a:spLocks/>
          </p:cNvSpPr>
          <p:nvPr/>
        </p:nvSpPr>
        <p:spPr>
          <a:xfrm>
            <a:off x="1507067" y="4050833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A0F107-B7C7-4A52-A7CF-06AADAE9665A}"/>
              </a:ext>
            </a:extLst>
          </p:cNvPr>
          <p:cNvSpPr txBox="1"/>
          <p:nvPr/>
        </p:nvSpPr>
        <p:spPr>
          <a:xfrm>
            <a:off x="1507067" y="4127475"/>
            <a:ext cx="74249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Founded: 2020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We want to make fun and engaging games that are creative and take it to the next level.</a:t>
            </a:r>
          </a:p>
        </p:txBody>
      </p:sp>
    </p:spTree>
    <p:extLst>
      <p:ext uri="{BB962C8B-B14F-4D97-AF65-F5344CB8AC3E}">
        <p14:creationId xmlns:p14="http://schemas.microsoft.com/office/powerpoint/2010/main" val="515757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4170" y="409209"/>
            <a:ext cx="6152592" cy="697696"/>
          </a:xfrm>
        </p:spPr>
        <p:txBody>
          <a:bodyPr/>
          <a:lstStyle/>
          <a:p>
            <a:r>
              <a:rPr lang="en-GB" dirty="0"/>
              <a:t>Company Development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EBD5E-85B1-43E0-8214-7BB7844F9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30" y="1561765"/>
            <a:ext cx="8596668" cy="5369387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GB" dirty="0"/>
            </a:b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48FFE4-4C3A-4BD1-89A6-FEAC65831D56}"/>
              </a:ext>
            </a:extLst>
          </p:cNvPr>
          <p:cNvSpPr/>
          <p:nvPr/>
        </p:nvSpPr>
        <p:spPr>
          <a:xfrm>
            <a:off x="2442412" y="1690839"/>
            <a:ext cx="2931061" cy="14875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16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Calum – Team Leader</a:t>
            </a:r>
          </a:p>
          <a:p>
            <a:pPr lvl="0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sz="1400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 working in large teams, programmer.</a:t>
            </a:r>
            <a:endParaRPr lang="en-GB" sz="1600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pPr marL="342900" lvl="0" indent="-342900" algn="ctr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endParaRPr lang="en-GB" sz="1600" dirty="0">
              <a:solidFill>
                <a:prstClr val="white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30BB41-3B5F-4FCB-9A68-0DB9CAE52C30}"/>
              </a:ext>
            </a:extLst>
          </p:cNvPr>
          <p:cNvSpPr txBox="1"/>
          <p:nvPr/>
        </p:nvSpPr>
        <p:spPr>
          <a:xfrm>
            <a:off x="2442413" y="4367776"/>
            <a:ext cx="2869522" cy="928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Brodie</a:t>
            </a: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 </a:t>
            </a: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– Programmer</a:t>
            </a:r>
          </a:p>
          <a:p>
            <a:pPr lvl="0"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Experienced programmer, participated in GameJams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9E9D12-A565-4591-8CEB-5909846BA667}"/>
              </a:ext>
            </a:extLst>
          </p:cNvPr>
          <p:cNvSpPr txBox="1"/>
          <p:nvPr/>
        </p:nvSpPr>
        <p:spPr>
          <a:xfrm>
            <a:off x="7271226" y="1584158"/>
            <a:ext cx="2351315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Pawel – Level Designer</a:t>
            </a:r>
          </a:p>
          <a:p>
            <a:pPr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Experienced programmer, participated in GameJams</a:t>
            </a:r>
          </a:p>
          <a:p>
            <a:pPr algn="ctr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pPr lvl="0" algn="ctr">
              <a:spcBef>
                <a:spcPts val="1000"/>
              </a:spcBef>
              <a:buClr>
                <a:srgbClr val="90C226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E24F51-8F59-40DE-A6CA-F647E44A0F7D}"/>
              </a:ext>
            </a:extLst>
          </p:cNvPr>
          <p:cNvSpPr txBox="1"/>
          <p:nvPr/>
        </p:nvSpPr>
        <p:spPr>
          <a:xfrm>
            <a:off x="7222907" y="4260262"/>
            <a:ext cx="2310729" cy="1887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Samuel – 3D Artist</a:t>
            </a:r>
          </a:p>
          <a:p>
            <a:pPr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Experienced programmer, participated in GameJams</a:t>
            </a:r>
          </a:p>
          <a:p>
            <a:pPr lvl="0" algn="ctr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2B0C45-7DDC-482E-9BEE-D83542BAA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935" y="1584158"/>
            <a:ext cx="1874177" cy="1969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may contain: 1 person, smiling, sky, cloud, outdoor and nature">
            <a:extLst>
              <a:ext uri="{FF2B5EF4-FFF2-40B4-BE49-F238E27FC236}">
                <a16:creationId xmlns:a16="http://schemas.microsoft.com/office/drawing/2014/main" id="{443EF2E5-6C33-495B-88B9-18E3A2681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87" y="1584158"/>
            <a:ext cx="1851939" cy="198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1 person, closeup">
            <a:extLst>
              <a:ext uri="{FF2B5EF4-FFF2-40B4-BE49-F238E27FC236}">
                <a16:creationId xmlns:a16="http://schemas.microsoft.com/office/drawing/2014/main" id="{D71EB605-FAAF-4394-B9BB-DBAEFBC06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87" y="4242157"/>
            <a:ext cx="1865189" cy="2035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may contain: 1 person">
            <a:extLst>
              <a:ext uri="{FF2B5EF4-FFF2-40B4-BE49-F238E27FC236}">
                <a16:creationId xmlns:a16="http://schemas.microsoft.com/office/drawing/2014/main" id="{1A7C2921-F091-4C06-8BC9-97D6F80364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97" b="5441"/>
          <a:stretch/>
        </p:blipFill>
        <p:spPr bwMode="auto">
          <a:xfrm>
            <a:off x="5311935" y="4234343"/>
            <a:ext cx="1874177" cy="2097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268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3778-0291-4256-BE52-7CACC71FB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119" y="2284219"/>
            <a:ext cx="7766936" cy="1646302"/>
          </a:xfrm>
        </p:spPr>
        <p:txBody>
          <a:bodyPr/>
          <a:lstStyle/>
          <a:p>
            <a:pPr algn="ctr"/>
            <a:r>
              <a:rPr lang="en-GB" dirty="0" err="1"/>
              <a:t>CyberFocus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30E37A-8D2D-4DAF-A53C-39B58AA8D91F}"/>
              </a:ext>
            </a:extLst>
          </p:cNvPr>
          <p:cNvSpPr txBox="1"/>
          <p:nvPr/>
        </p:nvSpPr>
        <p:spPr>
          <a:xfrm>
            <a:off x="3275316" y="4232229"/>
            <a:ext cx="4517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CyberFocus</a:t>
            </a:r>
            <a:r>
              <a:rPr lang="en-GB" dirty="0"/>
              <a:t> is a first person, parkour, time bending experience players will find fun and creative.</a:t>
            </a:r>
          </a:p>
        </p:txBody>
      </p:sp>
    </p:spTree>
    <p:extLst>
      <p:ext uri="{BB962C8B-B14F-4D97-AF65-F5344CB8AC3E}">
        <p14:creationId xmlns:p14="http://schemas.microsoft.com/office/powerpoint/2010/main" val="921996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28999-74EE-4CB6-B952-B9FDF4D3E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7650" y="304800"/>
            <a:ext cx="3737268" cy="73435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Parkour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28E9D-4B35-45BC-B3AF-83C31E8C2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40" y="1343950"/>
            <a:ext cx="4064439" cy="3880773"/>
          </a:xfrm>
        </p:spPr>
        <p:txBody>
          <a:bodyPr>
            <a:normAutofit/>
          </a:bodyPr>
          <a:lstStyle/>
          <a:p>
            <a:r>
              <a:rPr lang="en-GB" dirty="0"/>
              <a:t>What players expect to be in a parkour game.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Hook to propel player </a:t>
            </a:r>
          </a:p>
        </p:txBody>
      </p:sp>
      <p:pic>
        <p:nvPicPr>
          <p:cNvPr id="6" name="movie_Trim">
            <a:hlinkClick r:id="" action="ppaction://media"/>
            <a:extLst>
              <a:ext uri="{FF2B5EF4-FFF2-40B4-BE49-F238E27FC236}">
                <a16:creationId xmlns:a16="http://schemas.microsoft.com/office/drawing/2014/main" id="{B7A8825B-862F-48C5-8F29-C0AF679F6E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9981" y="545038"/>
            <a:ext cx="3930415" cy="2066252"/>
          </a:xfrm>
          <a:prstGeom prst="rect">
            <a:avLst/>
          </a:prstGeom>
        </p:spPr>
      </p:pic>
      <p:pic>
        <p:nvPicPr>
          <p:cNvPr id="8" name="Hook_Trim">
            <a:hlinkClick r:id="" action="ppaction://media"/>
            <a:extLst>
              <a:ext uri="{FF2B5EF4-FFF2-40B4-BE49-F238E27FC236}">
                <a16:creationId xmlns:a16="http://schemas.microsoft.com/office/drawing/2014/main" id="{5F0990CB-A1E5-48AA-94D4-9E69BDAD936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9981" y="3158471"/>
            <a:ext cx="3930415" cy="206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441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7755" y="248652"/>
            <a:ext cx="2845266" cy="641685"/>
          </a:xfrm>
        </p:spPr>
        <p:txBody>
          <a:bodyPr>
            <a:normAutofit/>
          </a:bodyPr>
          <a:lstStyle/>
          <a:p>
            <a:r>
              <a:rPr lang="en-GB" dirty="0"/>
              <a:t>Time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043C-39E7-48C7-9590-F013AE2D5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3148" y="1488612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The world slows around the player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Bullets, enemies slow for satisfying results.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Gifs here</a:t>
            </a:r>
          </a:p>
        </p:txBody>
      </p:sp>
      <p:pic>
        <p:nvPicPr>
          <p:cNvPr id="5" name="Online Media 4" title="CyberFocus VIdeo 01">
            <a:hlinkClick r:id="" action="ppaction://media"/>
            <a:extLst>
              <a:ext uri="{FF2B5EF4-FFF2-40B4-BE49-F238E27FC236}">
                <a16:creationId xmlns:a16="http://schemas.microsoft.com/office/drawing/2014/main" id="{A4EE9301-402B-4434-AA2A-36EF85B7D95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71795" y="1872913"/>
            <a:ext cx="4220855" cy="237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9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776" y="348916"/>
            <a:ext cx="3737268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Combat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043C-39E7-48C7-9590-F013AE2D5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3148" y="1488612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Real time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Bullets slow down (similar to </a:t>
            </a:r>
            <a:r>
              <a:rPr lang="en-GB" dirty="0" err="1"/>
              <a:t>SuperHot</a:t>
            </a:r>
            <a:r>
              <a:rPr lang="en-GB" dirty="0"/>
              <a:t>)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Parkour with this combat to produce enjoyable results.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/>
              <a:t>Gifs here</a:t>
            </a:r>
          </a:p>
        </p:txBody>
      </p:sp>
    </p:spTree>
    <p:extLst>
      <p:ext uri="{BB962C8B-B14F-4D97-AF65-F5344CB8AC3E}">
        <p14:creationId xmlns:p14="http://schemas.microsoft.com/office/powerpoint/2010/main" val="2327690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Marketing Plan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AD8A0E-3CD3-46EE-917D-27E504A2DC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8862126"/>
              </p:ext>
            </p:extLst>
          </p:nvPr>
        </p:nvGraphicFramePr>
        <p:xfrm>
          <a:off x="915607" y="1813116"/>
          <a:ext cx="8358395" cy="4435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6072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  <a:gridCol w="4242323">
                  <a:extLst>
                    <a:ext uri="{9D8B030D-6E8A-4147-A177-3AD203B41FA5}">
                      <a16:colId xmlns:a16="http://schemas.microsoft.com/office/drawing/2014/main" val="3940377457"/>
                    </a:ext>
                  </a:extLst>
                </a:gridCol>
              </a:tblGrid>
              <a:tr h="1112565">
                <a:tc>
                  <a:txBody>
                    <a:bodyPr/>
                    <a:lstStyle/>
                    <a:p>
                      <a:endParaRPr lang="en-GB" b="0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Conference + Trade Shows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b="0" dirty="0"/>
                    </a:p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Publisher to help with funding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Trailers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Own YouTube Channel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Twitter/YouTube/Discord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Contractor -&gt; Publisher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597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9552" y="597408"/>
            <a:ext cx="4244802" cy="879012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Production Timeline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AD8A0E-3CD3-46EE-917D-27E504A2DC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734364"/>
              </p:ext>
            </p:extLst>
          </p:nvPr>
        </p:nvGraphicFramePr>
        <p:xfrm>
          <a:off x="360131" y="1819135"/>
          <a:ext cx="2100374" cy="42459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June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37582">
                <a:tc>
                  <a:txBody>
                    <a:bodyPr/>
                    <a:lstStyle/>
                    <a:p>
                      <a:r>
                        <a:rPr lang="en-GB" dirty="0"/>
                        <a:t>Character Movement + Wall running begin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Environment placement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Basic parkour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F93B6F2-F246-43EA-BD2F-81E37B85CB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1760358"/>
              </p:ext>
            </p:extLst>
          </p:nvPr>
        </p:nvGraphicFramePr>
        <p:xfrm>
          <a:off x="2669147" y="1819135"/>
          <a:ext cx="2100374" cy="42925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52402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July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05846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Wall Running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05846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Hook Mechanic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22842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Slow down time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Enemies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4A42153-3957-46B2-B2C0-10167C50B7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2825836"/>
              </p:ext>
            </p:extLst>
          </p:nvPr>
        </p:nvGraphicFramePr>
        <p:xfrm>
          <a:off x="4986710" y="1819135"/>
          <a:ext cx="2100374" cy="43042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6042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August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9704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All features to be polished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Main level finished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866394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866394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812EFC0-A902-47EA-97DB-08D9220B18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9080612"/>
              </p:ext>
            </p:extLst>
          </p:nvPr>
        </p:nvGraphicFramePr>
        <p:xfrm>
          <a:off x="7295725" y="1819134"/>
          <a:ext cx="2100373" cy="42175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3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04277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dirty="0"/>
                        <a:t>September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Further polish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33540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1064</TotalTime>
  <Words>752</Words>
  <Application>Microsoft Office PowerPoint</Application>
  <PresentationFormat>Widescreen</PresentationFormat>
  <Paragraphs>149</Paragraphs>
  <Slides>14</Slides>
  <Notes>9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Wingdings 3</vt:lpstr>
      <vt:lpstr>Facet</vt:lpstr>
      <vt:lpstr>PowerPoint Presentation</vt:lpstr>
      <vt:lpstr>PowerPoint Presentation</vt:lpstr>
      <vt:lpstr>Company Development Team</vt:lpstr>
      <vt:lpstr>CyberFocus</vt:lpstr>
      <vt:lpstr>Parkour</vt:lpstr>
      <vt:lpstr>Time Control</vt:lpstr>
      <vt:lpstr>Combat</vt:lpstr>
      <vt:lpstr>Marketing Plan</vt:lpstr>
      <vt:lpstr>Production Timeline</vt:lpstr>
      <vt:lpstr>Budget</vt:lpstr>
      <vt:lpstr>Funding</vt:lpstr>
      <vt:lpstr>Recap</vt:lpstr>
      <vt:lpstr>Looking For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CyberFocus Pitch</dc:title>
  <dc:creator>Olivia Murray</dc:creator>
  <cp:lastModifiedBy>Calum Murray</cp:lastModifiedBy>
  <cp:revision>501</cp:revision>
  <dcterms:created xsi:type="dcterms:W3CDTF">2020-07-09T17:57:37Z</dcterms:created>
  <dcterms:modified xsi:type="dcterms:W3CDTF">2020-07-21T14:18:24Z</dcterms:modified>
</cp:coreProperties>
</file>